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041C2-3336-4158-8234-612EBA9CD989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C3FB8-4926-4482-968A-E0BC2A8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C3FB8-4926-4482-968A-E0BC2A8E6E7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5F499-3D20-41E4-9A05-59D727D4602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B1DE6-0394-4CE4-9E5F-96B0E794F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81400" y="1066800"/>
            <a:ext cx="1295400" cy="646331"/>
          </a:xfrm>
          <a:prstGeom prst="rect">
            <a:avLst/>
          </a:prstGeom>
          <a:solidFill>
            <a:schemeClr val="bg1">
              <a:alpha val="51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Board of Trustees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81400" y="1865531"/>
            <a:ext cx="1295400" cy="646331"/>
          </a:xfrm>
          <a:prstGeom prst="rect">
            <a:avLst/>
          </a:prstGeom>
          <a:solidFill>
            <a:schemeClr val="bg1">
              <a:alpha val="51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Executive </a:t>
            </a:r>
            <a:r>
              <a:rPr lang="en-US" dirty="0" smtClean="0"/>
              <a:t>Director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43300" y="3197662"/>
            <a:ext cx="1447800" cy="646331"/>
          </a:xfrm>
          <a:prstGeom prst="rect">
            <a:avLst/>
          </a:prstGeom>
          <a:solidFill>
            <a:schemeClr val="bg1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Project Coordinator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2800" y="2398931"/>
            <a:ext cx="1295400" cy="923330"/>
          </a:xfrm>
          <a:prstGeom prst="rect">
            <a:avLst/>
          </a:prstGeom>
          <a:solidFill>
            <a:schemeClr val="bg1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Admin and Finance Officer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4227731"/>
            <a:ext cx="1981200" cy="553998"/>
          </a:xfrm>
          <a:prstGeom prst="rect">
            <a:avLst/>
          </a:prstGeom>
          <a:solidFill>
            <a:schemeClr val="bg1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Technical Manager </a:t>
            </a:r>
            <a:r>
              <a:rPr lang="en-US" sz="1200" dirty="0"/>
              <a:t>(Forestry)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1200" y="4227731"/>
            <a:ext cx="1981200" cy="538609"/>
          </a:xfrm>
          <a:prstGeom prst="rect">
            <a:avLst/>
          </a:prstGeom>
          <a:solidFill>
            <a:schemeClr val="bg1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Technical Manager </a:t>
            </a:r>
            <a:r>
              <a:rPr lang="en-US" sz="1100" dirty="0"/>
              <a:t>(Community Development)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5599331"/>
            <a:ext cx="1600200" cy="646331"/>
          </a:xfrm>
          <a:prstGeom prst="rect">
            <a:avLst/>
          </a:prstGeom>
          <a:solidFill>
            <a:schemeClr val="bg1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Administrative </a:t>
            </a:r>
            <a:r>
              <a:rPr lang="en-US" dirty="0" smtClean="0"/>
              <a:t>Staff (1&amp;2)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86400" y="5599331"/>
            <a:ext cx="1447800" cy="646331"/>
          </a:xfrm>
          <a:prstGeom prst="rect">
            <a:avLst/>
          </a:prstGeom>
          <a:solidFill>
            <a:schemeClr val="bg1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Field Coordinator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62400" y="5599331"/>
            <a:ext cx="1371600" cy="646331"/>
          </a:xfrm>
          <a:prstGeom prst="rect">
            <a:avLst/>
          </a:prstGeom>
          <a:solidFill>
            <a:schemeClr val="bg1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Field Coordinator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38400" y="5599331"/>
            <a:ext cx="1371600" cy="646331"/>
          </a:xfrm>
          <a:prstGeom prst="rect">
            <a:avLst/>
          </a:prstGeom>
          <a:solidFill>
            <a:schemeClr val="bg1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Field Coordinator</a:t>
            </a:r>
          </a:p>
        </p:txBody>
      </p:sp>
      <p:cxnSp>
        <p:nvCxnSpPr>
          <p:cNvPr id="50" name="Elbow Connector 49"/>
          <p:cNvCxnSpPr/>
          <p:nvPr/>
        </p:nvCxnSpPr>
        <p:spPr>
          <a:xfrm rot="16200000" flipH="1">
            <a:off x="4665662" y="3368894"/>
            <a:ext cx="384175" cy="1333500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52" name="Elbow Connector 51"/>
          <p:cNvCxnSpPr/>
          <p:nvPr/>
        </p:nvCxnSpPr>
        <p:spPr>
          <a:xfrm rot="10800000" flipV="1">
            <a:off x="2971800" y="4038600"/>
            <a:ext cx="1219200" cy="189130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78" name="Shape 77"/>
          <p:cNvCxnSpPr/>
          <p:nvPr/>
        </p:nvCxnSpPr>
        <p:spPr>
          <a:xfrm flipV="1">
            <a:off x="4343400" y="4765894"/>
            <a:ext cx="1143000" cy="300037"/>
          </a:xfrm>
          <a:prstGeom prst="bentConnector2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cxnSp>
        <p:nvCxnSpPr>
          <p:cNvPr id="80" name="Shape 79"/>
          <p:cNvCxnSpPr/>
          <p:nvPr/>
        </p:nvCxnSpPr>
        <p:spPr>
          <a:xfrm rot="10800000">
            <a:off x="2971800" y="4781769"/>
            <a:ext cx="1371600" cy="284162"/>
          </a:xfrm>
          <a:prstGeom prst="bentConnector2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sp>
        <p:nvSpPr>
          <p:cNvPr id="81" name="Title 80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858000" cy="838200"/>
          </a:xfrm>
          <a:gradFill>
            <a:gsLst>
              <a:gs pos="0">
                <a:schemeClr val="accent5">
                  <a:shade val="51000"/>
                  <a:satMod val="130000"/>
                  <a:alpha val="0"/>
                </a:schemeClr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TnK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Structure</a:t>
            </a:r>
            <a:endParaRPr lang="en-US" dirty="0"/>
          </a:p>
        </p:txBody>
      </p:sp>
      <p:cxnSp>
        <p:nvCxnSpPr>
          <p:cNvPr id="58" name="Straight Connector 57"/>
          <p:cNvCxnSpPr/>
          <p:nvPr/>
        </p:nvCxnSpPr>
        <p:spPr>
          <a:xfrm rot="5400000">
            <a:off x="4114800" y="1789331"/>
            <a:ext cx="152400" cy="0"/>
          </a:xfrm>
          <a:prstGeom prst="line">
            <a:avLst/>
          </a:prstGeom>
          <a:ln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3867943" y="2798188"/>
            <a:ext cx="64611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6672262" y="4461094"/>
            <a:ext cx="2276475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/>
          <p:cNvCxnSpPr/>
          <p:nvPr/>
        </p:nvCxnSpPr>
        <p:spPr>
          <a:xfrm>
            <a:off x="4876800" y="2189381"/>
            <a:ext cx="2286000" cy="671513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/>
          <p:nvPr/>
        </p:nvCxnSpPr>
        <p:spPr>
          <a:xfrm flipV="1">
            <a:off x="4991100" y="2932331"/>
            <a:ext cx="2095500" cy="588963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5029200" y="3618131"/>
            <a:ext cx="2514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5400000">
            <a:off x="6553200" y="4608731"/>
            <a:ext cx="1981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52400" y="5562600"/>
            <a:ext cx="2133600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Research &amp; Development </a:t>
            </a:r>
            <a:r>
              <a:rPr lang="en-US" dirty="0" smtClean="0"/>
              <a:t>Specialist</a:t>
            </a:r>
            <a:endParaRPr lang="en-US" dirty="0"/>
          </a:p>
        </p:txBody>
      </p:sp>
      <p:cxnSp>
        <p:nvCxnSpPr>
          <p:cNvPr id="38" name="Straight Connector 37"/>
          <p:cNvCxnSpPr>
            <a:stCxn id="15" idx="0"/>
          </p:cNvCxnSpPr>
          <p:nvPr/>
        </p:nvCxnSpPr>
        <p:spPr>
          <a:xfrm rot="5400000" flipH="1" flipV="1">
            <a:off x="2990166" y="5465297"/>
            <a:ext cx="268069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4514960" y="5427771"/>
            <a:ext cx="268069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6115160" y="5427772"/>
            <a:ext cx="268069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124200" y="5294531"/>
            <a:ext cx="31242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533900" y="5180231"/>
            <a:ext cx="2286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81000" y="4230469"/>
            <a:ext cx="14478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Data Analyst/ M&amp;E-Audit</a:t>
            </a:r>
            <a:endParaRPr lang="en-US" dirty="0"/>
          </a:p>
        </p:txBody>
      </p:sp>
      <p:cxnSp>
        <p:nvCxnSpPr>
          <p:cNvPr id="54" name="Shape 53"/>
          <p:cNvCxnSpPr/>
          <p:nvPr/>
        </p:nvCxnSpPr>
        <p:spPr>
          <a:xfrm rot="5400000" flipH="1" flipV="1">
            <a:off x="2489716" y="2642116"/>
            <a:ext cx="316468" cy="3086100"/>
          </a:xfrm>
          <a:prstGeom prst="bentConnector2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1828800" y="4497036"/>
            <a:ext cx="152400" cy="3229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667000" y="6400800"/>
            <a:ext cx="39624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Support Staff (3 Nursery &amp; 1 Driver)</a:t>
            </a:r>
            <a:endParaRPr lang="en-US" dirty="0"/>
          </a:p>
        </p:txBody>
      </p:sp>
      <p:cxnSp>
        <p:nvCxnSpPr>
          <p:cNvPr id="88" name="Elbow Connector 87"/>
          <p:cNvCxnSpPr/>
          <p:nvPr/>
        </p:nvCxnSpPr>
        <p:spPr>
          <a:xfrm>
            <a:off x="7924800" y="6629400"/>
            <a:ext cx="914400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/>
          <p:cNvCxnSpPr>
            <a:stCxn id="15" idx="2"/>
            <a:endCxn id="86" idx="0"/>
          </p:cNvCxnSpPr>
          <p:nvPr/>
        </p:nvCxnSpPr>
        <p:spPr>
          <a:xfrm rot="16200000" flipH="1">
            <a:off x="3808631" y="5561231"/>
            <a:ext cx="155138" cy="1524000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stCxn id="13" idx="2"/>
            <a:endCxn id="86" idx="0"/>
          </p:cNvCxnSpPr>
          <p:nvPr/>
        </p:nvCxnSpPr>
        <p:spPr>
          <a:xfrm rot="5400000">
            <a:off x="5351681" y="5542181"/>
            <a:ext cx="155138" cy="1562100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14" idx="2"/>
            <a:endCxn id="86" idx="0"/>
          </p:cNvCxnSpPr>
          <p:nvPr/>
        </p:nvCxnSpPr>
        <p:spPr>
          <a:xfrm rot="5400000">
            <a:off x="4570631" y="6323231"/>
            <a:ext cx="155138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0800000">
            <a:off x="304800" y="3505200"/>
            <a:ext cx="3200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-723900" y="4533900"/>
            <a:ext cx="2057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33" idx="0"/>
          </p:cNvCxnSpPr>
          <p:nvPr/>
        </p:nvCxnSpPr>
        <p:spPr>
          <a:xfrm rot="5400000" flipH="1" flipV="1">
            <a:off x="876300" y="5219700"/>
            <a:ext cx="685800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53</Words>
  <Application>Microsoft Office PowerPoint</Application>
  <PresentationFormat>On-screen Show (4:3)</PresentationFormat>
  <Paragraphs>15</Paragraphs>
  <Slides>1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TnK Structure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TnK Structure</dc:title>
  <dc:creator>Your User Name</dc:creator>
  <cp:lastModifiedBy>TNK</cp:lastModifiedBy>
  <cp:revision>8</cp:revision>
  <dcterms:created xsi:type="dcterms:W3CDTF">2010-02-02T02:14:51Z</dcterms:created>
  <dcterms:modified xsi:type="dcterms:W3CDTF">2010-12-08T00:07:58Z</dcterms:modified>
</cp:coreProperties>
</file>